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17" r:id="rId15"/>
    <p:sldId id="31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8636-0BAE-41D7-A42D-266033B76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38C80-A45E-4231-84D1-C0E9EC80D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1602D-E280-4F90-A3CF-C7AD1C4E5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E50F8-D55F-4D98-9DA4-5D26A38DA772}" type="datetimeFigureOut">
              <a:rPr lang="en-IN" smtClean="0"/>
              <a:t>31/07/2019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E1E43-5D8E-45BF-B0CE-052BBDD7D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EBE84-C96F-46D4-B23C-9FE7A2A3B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E8DDC-82F7-4624-A9AE-3A76A80A7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696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841A4-8E3F-460A-8FFD-9E95790C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935BD9-423E-48AB-8148-0D53D8DC1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0072F-A858-4E8B-9EFD-DB166CFAA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E50F8-D55F-4D98-9DA4-5D26A38DA772}" type="datetimeFigureOut">
              <a:rPr lang="en-IN" smtClean="0"/>
              <a:t>31/07/2019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D1F48-6F85-4D8D-915A-FFA7CDE2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061F7-AA7A-4F00-8B5D-31E7EDF8E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E8DDC-82F7-4624-A9AE-3A76A80A7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380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B3BAAC-F1CD-4F11-B37A-4F0A27F16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4A551-BAB8-457B-95AA-113A77F14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E5DC6-1FF6-4154-ABC5-3D25CF9D7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E50F8-D55F-4D98-9DA4-5D26A38DA772}" type="datetimeFigureOut">
              <a:rPr lang="en-IN" smtClean="0"/>
              <a:t>31/07/2019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92C32-5B21-4A83-A33E-5B310F174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079EC-977E-4AF7-81E5-1F9554F8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E8DDC-82F7-4624-A9AE-3A76A80A7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F8845-5596-42E3-9D36-57F694483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39D31-7465-40C3-9C72-E68674616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8467D-6454-4ED4-85A1-90AB7D123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E50F8-D55F-4D98-9DA4-5D26A38DA772}" type="datetimeFigureOut">
              <a:rPr lang="en-IN" smtClean="0"/>
              <a:t>31/07/2019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CC69D-3299-457C-ACE6-F41CD75DA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FAED5-5172-40F5-8913-AF0A531F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E8DDC-82F7-4624-A9AE-3A76A80A7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860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64414-9451-4E7C-82B8-38031D9B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EF1FB-3876-4627-9C37-39BF714FF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12EF2-72B4-4187-9ED1-390022D44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E50F8-D55F-4D98-9DA4-5D26A38DA772}" type="datetimeFigureOut">
              <a:rPr lang="en-IN" smtClean="0"/>
              <a:t>31/07/2019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387E8-F652-4C2D-9FAB-AD1993D06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B8475-9767-4068-B6AB-455D1751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E8DDC-82F7-4624-A9AE-3A76A80A7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956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92CF-B96C-47A0-B622-DF6FE125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49D5-4D05-4A3D-B682-C7DAABC22C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BAC73-8036-4402-9317-C980D6826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F3BCF-8532-42C6-A46E-F0C4CFD2E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E50F8-D55F-4D98-9DA4-5D26A38DA772}" type="datetimeFigureOut">
              <a:rPr lang="en-IN" smtClean="0"/>
              <a:t>31/07/2019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EE32D-DA1F-461A-84AC-BA48F2CF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24FA03-8423-45FD-AF22-2DDED2C2E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E8DDC-82F7-4624-A9AE-3A76A80A7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721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621A0-5EA6-4BD3-8EFB-3F746C842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BC11E-8640-4B75-BAE2-2CD481065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16D785-B7D0-4B79-AEEF-CFB49A85F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E041A3-F8A1-47AC-99B2-AF225FE3D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637DA-6076-498B-98F6-88041BE7FA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CBB115-2748-4F9E-84CE-89797F81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E50F8-D55F-4D98-9DA4-5D26A38DA772}" type="datetimeFigureOut">
              <a:rPr lang="en-IN" smtClean="0"/>
              <a:t>31/07/2019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1BB580-902E-462B-886B-7FF1B354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69CF56-AF04-4C22-87B5-FECFDF77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E8DDC-82F7-4624-A9AE-3A76A80A7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3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0745-C451-492C-9834-4CE985331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F6187-A31F-4D26-BABE-16888AE17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E50F8-D55F-4D98-9DA4-5D26A38DA772}" type="datetimeFigureOut">
              <a:rPr lang="en-IN" smtClean="0"/>
              <a:t>31/07/2019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C188B-0007-4A25-95D4-2AC4C66D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04E2A-FD57-4D74-ADF4-036BF69C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E8DDC-82F7-4624-A9AE-3A76A80A7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413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BC05F-9CE1-43A3-93B9-AA46DC1C0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E50F8-D55F-4D98-9DA4-5D26A38DA772}" type="datetimeFigureOut">
              <a:rPr lang="en-IN" smtClean="0"/>
              <a:t>31/07/2019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B9BC9-311D-4922-BEE6-2FC01F913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C570C-F29A-41EA-8998-4E2BA561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E8DDC-82F7-4624-A9AE-3A76A80A7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157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9C7C-845A-4E8A-902B-0D1BE94C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01641-7909-4E7A-A56C-A23883384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AC8D7-34C9-44E6-A588-1160EA9C3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83BF7-BEC0-4902-AAF7-4C98E0107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E50F8-D55F-4D98-9DA4-5D26A38DA772}" type="datetimeFigureOut">
              <a:rPr lang="en-IN" smtClean="0"/>
              <a:t>31/07/2019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9B83C-A035-457E-AAF5-866437A40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4A605-952A-48EB-8DC8-22BE6BD39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E8DDC-82F7-4624-A9AE-3A76A80A7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00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9F3F-0F9C-4530-AF5D-8BC5993C0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C81515-4936-4AEA-B956-403FE3B80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7D5C2-32E5-4CEC-A666-E647D5C5B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5A89F-6212-4B69-BDE4-BC6D945CE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E50F8-D55F-4D98-9DA4-5D26A38DA772}" type="datetimeFigureOut">
              <a:rPr lang="en-IN" smtClean="0"/>
              <a:t>31/07/2019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8368C-FE33-467A-B0E1-96D9E632A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45D66-E6FE-4A25-8748-18EFFFC4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E8DDC-82F7-4624-A9AE-3A76A80A7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02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18218-FB69-4E6E-9B78-C5584E23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8B29D-EB49-4400-BD48-12923846E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D678B-EB4C-4EC5-8DA2-C756508C3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E50F8-D55F-4D98-9DA4-5D26A38DA772}" type="datetimeFigureOut">
              <a:rPr lang="en-IN" smtClean="0"/>
              <a:t>31/07/2019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77F51-7996-49BC-A52B-6F4D68AAF6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F92E2-6A68-4498-888E-7C52A39CA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E8DDC-82F7-4624-A9AE-3A76A80A7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31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99A2-9F04-4E8E-AB9A-0BF8F458BD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C7119-319E-4BA2-AAD5-60DE8DE2A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1C2E0-DA9F-4530-829A-C2F13A17F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5820F0-6626-4368-9FF9-89E645E72894}"/>
              </a:ext>
            </a:extLst>
          </p:cNvPr>
          <p:cNvSpPr txBox="1"/>
          <p:nvPr/>
        </p:nvSpPr>
        <p:spPr>
          <a:xfrm>
            <a:off x="251792" y="0"/>
            <a:ext cx="1175467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8605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A3A6B-62E1-4D2B-823C-FA678AD6F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09B3A-477C-48A0-94D2-2732AC9E4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E3F9F-DEC3-4795-901C-BD750FDF8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BDAD-C9EF-4FFE-8A99-999041BD6860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1F52F0-D6B3-418E-963D-E7053E4B9E79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199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270A6-FA25-4018-B963-7544E48E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21D8E-E1CD-4B4C-975B-741DF91B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0A9AF-8411-4C11-92E3-9A36653F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85102B-78B9-4834-92B8-E1844EEA159B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112F9-0413-463F-9206-EB4345502DB7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0313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A9C84-5124-4463-AE25-331C3282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B152-CE65-4C86-9399-E4E8762E4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A19C5-EB87-4E2C-BA9A-3D005F194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2BCBAD-A299-48C6-8C96-EB65A302400E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D47969-7E75-4AA5-8FAC-7A6B5C8BF45A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4353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4EFD5-404E-404C-A7BE-85B02678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CEF57-BB57-4646-8AEB-B6E7CFCDA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8BDF3-90E7-4FD9-881F-DD23D023D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82D271-67A0-4F29-B262-197A40079E12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9A996-4010-457D-9719-D1C15E4A64DC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4583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D6F4-7251-4121-B970-1B494627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204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Architecture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8B322E-BDFC-4754-9B23-91F23FB0D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7166"/>
            <a:ext cx="12192000" cy="5744817"/>
          </a:xfrm>
        </p:spPr>
      </p:pic>
    </p:spTree>
    <p:extLst>
      <p:ext uri="{BB962C8B-B14F-4D97-AF65-F5344CB8AC3E}">
        <p14:creationId xmlns:p14="http://schemas.microsoft.com/office/powerpoint/2010/main" val="1774941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8F400C-051F-4B79-9488-E5BF9D949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026"/>
            <a:ext cx="12192000" cy="7116418"/>
          </a:xfrm>
        </p:spPr>
      </p:pic>
    </p:spTree>
    <p:extLst>
      <p:ext uri="{BB962C8B-B14F-4D97-AF65-F5344CB8AC3E}">
        <p14:creationId xmlns:p14="http://schemas.microsoft.com/office/powerpoint/2010/main" val="29411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D886-1471-4839-B534-61397F91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B4878-999E-47E5-9A64-F0C03719A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C1373-B947-44F3-9A83-44895FF3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411CA0-3FC3-4E69-B37D-8B790187CB54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60806-B5D6-45A8-8DB7-04FB38100DB3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4482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922B-8EDF-4DCE-8A65-E894CE7E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71E8D-2D0D-47AE-8922-978BC4EDB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F57BD-B793-408D-BFFD-405369AC7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4CE434-B7DB-4BB2-ABAB-C9FBE5C69F6A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829BD-27E2-48D5-89A9-6F8FFC90B1AB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7275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BB92F-4DA2-46CE-BEEA-91B60A9C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5DBC-0CCC-43EE-A9D4-75F735F0F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D4AB0-6EBF-4FA5-97F9-C8A3D88E2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777881-C151-4D2E-9D2C-4D0F3543A783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F3927-5166-4C68-A352-C6598DFFD9F1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9946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9889-D5CB-405E-8AE7-4EF35E65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9C88-7D48-430B-B7A0-A7BC4B0F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00824-499F-473C-A696-357C05161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8A6705-9C49-4E22-A2F4-F50BDDB67EF1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94D5C-4323-4FD6-B009-F302DF5E8D18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814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7A5A1-1347-42D6-B5E0-7D4610222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09087-47F0-4FBC-AA42-57D26D3F2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72CB1-DA26-402C-9E3F-447701DF1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ED6169-465B-4F8E-84CB-0C63B7573444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6BD77E-3EBA-4F20-97B3-A54541F02B14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729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AE70-DB19-4A09-A9E1-6CA42645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0F583-CE01-46B1-B73A-886624FE2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83A84-F0E5-4454-AB58-FFEC6485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8BAC58-22EB-4657-B5B2-5B39B3149527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9D868-664C-4DDC-B1BE-C586C0955CB7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7193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95263-24EF-435B-8AA8-D073A4FA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4DEC3-A2A5-4DB6-8508-5E90F91B3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E06F3-47C2-47FD-AB00-CB52C54C3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A7768B-4CD0-4A92-B11D-24919CE70825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A87B55-144E-41AF-8276-B3C18572807E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533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54B8-2FA4-4266-A46D-9D306CA1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49502-FB53-4C13-B99D-79F5F3F2E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6F4F9-D500-407B-B998-95F56AFAE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E2552B-5AEA-4D5D-8892-4BB8E8FB1028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5614C-850A-4C2D-B53B-77379550A49B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5583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319AC-B6AB-4B99-8E73-C3A0A357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7418-A6BA-4709-B19C-24A537E7D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77C4A-9200-4702-9116-57A470C4F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66F6B0-9C37-446C-831C-4EC32D944BFA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9E8C9-60E8-47D0-8B4B-213E4748FF32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7444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72BB-E09E-4BA7-B4B9-8C0FF5D7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3427A-5FD1-4023-8594-3BD12CA95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EF831-0551-4034-A647-C552C4524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09DD9-3591-42E7-BDC7-02451DCBAA2D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2E477-DBF1-4478-96A8-E35627B9311B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914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6B0CA-3CF1-48F2-BD9A-BD69E103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190ED-C27E-4C52-95F8-1C01CEB10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298C5-737C-410C-B43A-C4226B36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169D68-8BE3-478A-BEF2-FE1AD0BCE7FE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4FB82-DC5B-479E-9B81-5AF81EE12A23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849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3D292-F7E4-4A69-AC4A-51B87A5CC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E7D88-0F07-4777-8F70-0ADB2422B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3975B-E3E0-4491-96CD-86D33DBA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119716-03A0-4ACE-901C-A3E30F6938F9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29F5D-7F42-4A01-9C75-EA17FDC3D01A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9199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E44F-9728-4FE3-98D0-C506C8DD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168BD-5851-4197-A3EF-205384441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A0434-FC78-461A-8884-2029AA419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B5BF68-89D6-4CEF-AE89-D15909D8FFD0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9C555E-CC0A-4284-B450-194FEAB0AF0B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04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82A1-35EA-4FE8-B822-5203C0D5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D52D-14AC-4951-AD90-919BB0599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19D95-74CF-416A-BDAD-923259212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E5468A-DEE2-493E-BDA8-1D655EF18533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DCB61-03A8-41B1-93F0-098DB0CF512F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47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AE10-9D12-4A37-BD43-9E64A850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1E5C6-CE84-4D62-A6BB-1225127E3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5B0CA-EF88-4090-9127-65AF9FF22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5E9AFC-3C3E-4446-8808-F4508BB83669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614DF-B19E-4C19-90C9-A7C51D191924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2885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CAFCD-94C1-4233-BDD0-2F6965AD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9F7DF-98AB-418E-96FB-E7BD68B47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ECA7F-4B83-447F-B888-6D8D2405A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34A8E-7AE0-4C23-9A24-850512BAD8F5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E731E-9A6B-434B-B997-02E8EA642E7E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3295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DD85-007C-4D6E-B271-5AB37976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CFE52-EFEB-43FA-AD5D-9659CAF7F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D7996-E309-4D87-9E3C-74B08666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9B2C31-32AD-46F6-BE4C-04FBAE6BC819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BAE891-A7CE-47EE-91E2-B89A7E1E4776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044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2F232-F369-4F38-9169-B10212758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9EC91-7A27-4229-AE78-D0872796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D1C30-3521-46CA-A72F-0B8C3B64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FB0A68-BFF0-4934-A3F6-D7C55AAABB84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257BF-388C-47DE-BF77-433CD19B500D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3060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08D5-B2EE-4341-BC6E-E8D1C1B80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3987-9401-498D-99BC-52D1D7076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E8518-1BC3-4386-8A4D-DE9F5EFA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F2C1B0-5939-43E8-B336-E66625B2249A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E0730-749F-42F5-A298-9C20E0223AEC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0579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FD0F-96BF-4E58-B03C-25D436AE3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B0FF2-589A-4AA7-81E9-E006A2FBA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88033-4E4A-4F55-86EF-25B2EB88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AA8A6C-D2A3-41F1-BA99-8BF7B2BD5613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6E7F3-99A9-40B9-B0D0-F123B629FB46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781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75E2-8D2D-4AC4-A5EE-AB5894C91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F1B9C-F050-48F6-8A92-89371B65B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5507E-FFC7-4C0F-B3CC-237FE3233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8A52BD-1D8B-4A55-9E66-1C67A8DD6338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C9A24-727F-4613-973E-D413F2436795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0679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29815-0152-4ECE-AE81-D470E852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5565B-71A0-48D2-8FEF-E8C63D2B4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7DF3C-5205-4123-9157-7F45910A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91ED4-9219-47CC-A30B-B8A342CFA76D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7CCC87-BB21-485D-AAF5-80E6BB2657AE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9795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5F568-B932-46B6-BDD6-24E9A667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57A8E-FDC9-4542-84D9-EC805E867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79F02-EF16-4944-B587-BE6EC89CC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EDC27-EDDE-4658-A4E9-0E8972BE27FE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EE0EB-38EA-4391-A909-CB113020E26F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0849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CFD9-3C0B-42E9-9363-8662800E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C0ED-FE66-4508-A5C0-5F535595F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12D98-A63F-4F29-8CDC-68DB0A658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BFF23C-D0D7-4547-B9F1-911C3E3E7335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762C5-178C-4C69-B2FA-D773FBE8F84A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7756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767F2-2455-48D2-8A51-146C6252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A4B5-FB99-4AF8-8E40-3B542D738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70564-9C0D-4983-BBA9-BC97CE245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254367-604A-4ADC-A9D1-1C7F4F5E7BAD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AEB32-0179-448E-B555-EEA4E308FEC3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8869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A0EF-7A78-4D88-A38C-DE8AF0D7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7B81F-EEFB-40E6-9747-45F33878C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32EDD-54CF-41D3-BAD6-77F49612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28D40-CF54-414E-9F43-DF14E76695EA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CE4D8-B75B-4640-8745-A22E0CE8BF4B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3689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622F5-D2EC-4D72-88E0-43C5441D0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B3144-45A6-4F1C-906F-BE86AA235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EAC83-DF12-42F5-A0BC-FF2D1441F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3D517F-3B00-474F-9B74-FF93962E57FF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8F118-997C-4424-AF53-7F9A0F08029A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0257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ECB6-08C0-4631-B7DC-DAD2FE76F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DBE8B-EF3F-4F73-9C1A-6E797D825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148AE-25E3-49A9-A635-DBDF5CC2C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2F09FA-9F51-4DBB-8F9D-8E05254DFCAB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8BB2F-B124-449D-A44F-8D6204D6BFD7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7363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DF4CB-1707-4E14-A70A-27ED944C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49FB8-4A96-4950-A5BC-8C7923570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47826-5539-4E1D-96B4-65140948F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0D444E-6522-4A55-ACF7-E7FFC26A40CD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D7EB3-28BB-48EB-A1ED-0F8BD2BE7064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395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F07C-509C-46E6-8758-EBA1EA6E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0DE6B-0325-4995-AAB7-5A1B82799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205B4-4514-4CC4-A168-9216469CC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345750-3C50-4367-8564-21886C6B25A5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B4F58-E0D9-4B6E-8AE4-37EAECF3C86B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6428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7107-B25E-4526-8B14-F1338EDAA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B388E-022B-4D8A-A970-AD0EAA543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C0654-C4BB-4593-861F-304DAA06D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2193B5-738C-4D9B-8F8C-00B0E842ED5F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36DE9-495C-4FD3-94C1-A32A19FAB12D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028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A90D-0418-415E-9C0F-728180F0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9FFDC-DB46-47DC-AA9D-FE2A9E7E4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BAE52-ACC5-4F59-A5CE-C669E905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4514C1-627B-4A0E-83FE-18445EE0A4D1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86FE3-F2D7-49DC-B43F-65915A442A78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9901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216E6-2657-4A52-AC90-BF5D36F8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B2B11-AB1D-41EF-AFCB-BE0B0518D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FD875-CE8D-4294-ACED-6021B1C7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6AE9B-C5C9-4906-97DD-68A4A07477AF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7C5AD-6616-4D95-925C-5F5027A2C8D2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31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EB96B-80ED-4584-9F59-45588F51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5A826-E53A-44BC-9BD4-2B879370C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5DB42-BE47-472F-8C94-8B3AD2E8E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AC53B4-5054-41C1-90F9-8D75D89C4222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FEB54-C862-4FF3-94CD-60CEC73FDC13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1436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1CFA1-2D7C-47D1-AB99-7F1BF402F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2EA2D-D016-474B-8276-1771BEE33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4F8FEF-8B8B-4C34-B56E-DFB70090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2D403F-28FB-474B-918D-428E389F5627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A58EE-78E0-4C33-9835-D29B7DE80979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1019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C8DB-ECE7-4DF2-B24E-D8B0747B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666D9-3620-49E3-9631-A3740390E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36BB8-0C2E-4C17-A80E-9F644492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536FF-6D97-4013-9923-A0ADDC8076F6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E6239-C482-4CEF-95CC-BAB0B23280F8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52943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A7C6-8E7D-434B-9694-4D6CA03B6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B35A-647F-4ED3-954B-17102456D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ED359-8E5D-4530-9AD4-7046F584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250DD5-2F49-48C5-9B4E-75FD89FDCC64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43123-3B52-4945-933C-19F9E0C40388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4693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53F54-CE94-4C2A-B3C3-8532579C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BA4F6-9A2E-4E13-85E6-00E53E56C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74F66-B120-4306-8740-024F6640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9E857A-263B-4F39-A976-3973ECA3BE54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BD71D-E1AC-4380-877D-181AC191ADA8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199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F3D99-1ECF-498E-A51B-4B84FB1D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D4300-A163-4E5D-BB07-A08C13C59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1E87B-3DD3-4244-8CE8-6A2148726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88A4C4-DCA5-46E9-BBAF-51C461A217A0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43CD4-87A6-44A8-B309-AC3D839B4D1B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4296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ADA7E-CA7E-4592-B368-4FB5AE04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643C4-F937-4056-B4E0-913EE530B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C0783-67A3-429C-863D-E20860C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43A242-7F9A-4AA1-ABED-6DE51D7E107B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78257-A27C-4EA8-AE81-58CEE21DD963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9944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06AA-E9DF-45D4-8292-D5DEF908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F71EA-6B9F-43D4-8D3C-2B561B262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3965D-D7C3-486A-93AE-0CB80202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F7228-6976-45F5-BE24-0A151E58B818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7B84-FD55-436B-8B9B-40C407D4601D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834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CCC2-2270-4E8A-BAF7-D3FA4101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66A80-84CE-4190-B7C3-E7458D652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AF104-4612-4CB1-B682-62171ADC5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5A921A-03D3-43A3-9067-EBD9D495E00F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E10E4-8B42-4A9B-8BDA-905036DE367D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11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83E25-ADF1-4D43-ADAE-F51EC023F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73960-992D-4052-A0F3-8902D4353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30F46-4997-40AF-B315-688252BCD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A044D1-C864-45EF-B5F8-A5CB8AA2476D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707FE-6914-439D-90A3-EFE6424D1644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86582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C4C08-4E85-4CA4-85B4-77BE510E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209A5-8056-4E38-B92E-C8617D215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83399-5FA3-4C02-AE34-F9ACAF661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B44BF4-1CA4-4E8B-B1AD-E2DE889C86A5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FCF853-B984-4BD9-8009-8438442E7FD1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35080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A57DF-85E4-466D-B9D7-4A96257F9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4093E-317E-4560-99A9-E480B4A19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59369-BCE0-4CC3-B23F-210C4457A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E87796-8C41-4084-9306-776E9BB6A6FA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A5B8A-87CC-41AD-962F-9A549D543D61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9830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30DEF-DDD6-4488-BC29-8B3EE6A64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B6426-3F33-479D-A22B-6B1288F8D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95014-0A11-4E15-BE65-03A1457E4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B8ED70-9D9A-475C-829F-B5393FA8C0A7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28B29-B7B8-4015-9AAD-1E625869BDFC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5163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B291-7889-4248-A024-422AD047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08772-B859-46A9-B9EC-6F6E3FBA9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95D83-C7A1-413A-AC88-9ACB7F80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83CE38-CC5E-4EA5-B744-C619DC1CF3D9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4D9F5-7BDE-444D-B357-82DA7B36AAAA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94008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EC41-06E8-43C6-93F1-10A7BDE0A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C9809-A18B-4807-8B27-152834A49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34E96-FA0A-4D24-B784-CC2EC5B88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B1117B-C8A7-4C53-820B-AA761EC485AB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E3E351-AFA6-4D34-A1B1-7A240DD8B679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46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7EBEF-931E-4FBB-802A-E5F6C3D5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B7D83-6267-45CE-BEC8-24A3249BD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483AE-2944-4499-B939-00389AEF3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C76417-9A54-4920-BA25-4648F6414104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3B93D-60C5-4950-9F0B-6972401CA338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23040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42932-CA1B-4DAD-A89E-C97EB6AD2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0D12D-4DB2-4C01-96BB-8EFFBDFD8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27A27-1AF7-434F-9200-3F87937F6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453923-6348-423F-A488-57F84A0FE703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A9F8F-4E5E-4759-9FC7-8DA9833DC985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41168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DD97-9C3E-44DF-9C18-2D8A7F1D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7375D-C3B8-4DF9-961F-9B081507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22EB3-F1D9-4853-B9AD-7010F4303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59EAD1-7B3F-4A37-98FE-EC64D088DA81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CE3AD-5537-4344-A9F9-A65888201744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10360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57D8-7BB1-4CDA-BB53-428FB255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801F8-718B-4FD2-A4ED-EB91DA196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15553-A103-43D3-9059-265CC6ADB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A906F9-28FD-407F-9836-C50E09E8120C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7B54BB-BC8F-4B6F-80B4-829AEA1A5B5D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09906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DBC31-B728-4298-BB2F-EDEF44DF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7FA6C-52C6-4E18-9F74-4F306A52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F0BFD-EA2C-4479-AF81-189BCD19D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FC313C-5033-4FDC-A940-0F51FB43F46F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4CF9F-11CD-4110-901E-DD18CE46C0B4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023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9DA01-BB69-4E87-8D43-7AC133B6A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2FDDE-608D-42AB-948A-E06498FC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36E83-8503-41FB-8A93-0FC3144C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9AF9F-4351-4032-94D8-99B63D11EA57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07B89-1147-4B5C-8698-F4F1CCC60273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1688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6E74-472A-44DA-A78B-4E02016AC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88682-0A4A-4F9B-9306-4EAAD9A6E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74589-2F8B-402E-B0EC-7FDF423E3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42D3BE-7019-46ED-8496-AE845C1910F9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A2695-0294-40F5-9D57-4E492BF70A78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828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A76C9-3FA6-4AB0-90CB-34D68F4B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AE89C-CEEE-41BF-BA63-6F3BA50DA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4A3B0-F2FB-4A79-AFD0-3E1D7AA82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E8031-DF1D-42C6-99C0-539BAD74D8AE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078ECC-1E00-463A-A091-6B06DC8D63B6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6335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</Words>
  <Application>Microsoft Office PowerPoint</Application>
  <PresentationFormat>Widescreen</PresentationFormat>
  <Paragraphs>3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Varun Sharma</dc:creator>
  <cp:lastModifiedBy>Pankaj Pandey</cp:lastModifiedBy>
  <cp:revision>5</cp:revision>
  <dcterms:created xsi:type="dcterms:W3CDTF">2018-12-18T05:40:27Z</dcterms:created>
  <dcterms:modified xsi:type="dcterms:W3CDTF">2019-07-31T01:56:52Z</dcterms:modified>
</cp:coreProperties>
</file>